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2274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a525dcc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a525dcc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5dd44c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5dd44c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5dd44c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5dd44c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063c7fe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063c7fe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a525d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a525dc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a525dc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a525dc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0e1c0f8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0e1c0f8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a525dc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a525dc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a525dc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a525dcc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a525dcc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a525dcc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a525dcc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a525dcc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nEk5Rdlb7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311708" y="483518"/>
            <a:ext cx="8520600" cy="2520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Arduino</a:t>
            </a:r>
            <a:br>
              <a:rPr lang="tr-TR" dirty="0"/>
            </a:br>
            <a:r>
              <a:rPr lang="tr-TR" dirty="0"/>
              <a:t>&amp;</a:t>
            </a:r>
            <a:br>
              <a:rPr lang="tr-TR" dirty="0"/>
            </a:br>
            <a:r>
              <a:rPr lang="tr-TR" dirty="0"/>
              <a:t>Motorlar</a:t>
            </a:r>
            <a:endParaRPr dirty="0"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1"/>
          </p:nvPr>
        </p:nvSpPr>
        <p:spPr>
          <a:xfrm>
            <a:off x="323528" y="321982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tr-TR" dirty="0"/>
              <a:t>Elektriği Harekete Çevirmek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251520" y="1954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Nasıl kullanılır: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323528" y="843558"/>
            <a:ext cx="8520600" cy="417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1" u="sng" dirty="0"/>
              <a:t>DC Motor :</a:t>
            </a:r>
            <a:endParaRPr b="1" i="1" u="sng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digitalWrite( motorPin, HIGH ); // 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digitalWrite( motorPin, LOW ); // off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-TR" dirty="0"/>
              <a:t>veya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analogWrite( motorPin, speed ); // </a:t>
            </a:r>
            <a:r>
              <a:rPr lang="tr-TR" dirty="0"/>
              <a:t>PWM </a:t>
            </a:r>
            <a:r>
              <a:rPr lang="tr-TR" dirty="0" err="1"/>
              <a:t>pinleri</a:t>
            </a:r>
            <a:r>
              <a:rPr lang="tr-TR" dirty="0"/>
              <a:t> (~ işaretli </a:t>
            </a:r>
            <a:r>
              <a:rPr lang="tr-TR" dirty="0" err="1"/>
              <a:t>pinler</a:t>
            </a:r>
            <a:r>
              <a:rPr lang="tr-TR" dirty="0"/>
              <a:t>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		</a:t>
            </a:r>
            <a:r>
              <a:rPr lang="tr-TR" dirty="0"/>
              <a:t>        </a:t>
            </a:r>
            <a:r>
              <a:rPr lang="en" dirty="0"/>
              <a:t>// </a:t>
            </a:r>
            <a:r>
              <a:rPr lang="tr-TR" dirty="0"/>
              <a:t>hız 0-255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DİKKAT :</a:t>
            </a:r>
            <a:r>
              <a:rPr lang="tr-T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/>
              <a:t>Muhakkak Motor gücüne uygun DC Motor Sürücü Devresi ile birlikte       	   bağlanmalıdır.</a:t>
            </a:r>
            <a:endParaRPr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27534"/>
            <a:ext cx="4645677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Nasıl Kullanılır </a:t>
            </a:r>
            <a:r>
              <a:rPr lang="en" dirty="0"/>
              <a:t>: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1" u="sng" dirty="0"/>
              <a:t>Servo:</a:t>
            </a:r>
            <a:endParaRPr lang="tr-TR" sz="2800" b="1" i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spcBef>
                <a:spcPts val="1600"/>
              </a:spcBef>
              <a:buAutoNum type="arabicPeriod"/>
            </a:pPr>
            <a:r>
              <a:rPr lang="tr-TR" dirty="0" err="1"/>
              <a:t>Servo</a:t>
            </a:r>
            <a:r>
              <a:rPr lang="tr-TR" dirty="0"/>
              <a:t> kütüphanesini dahil et</a:t>
            </a:r>
          </a:p>
          <a:p>
            <a:pPr lvl="0">
              <a:spcBef>
                <a:spcPts val="1600"/>
              </a:spcBef>
              <a:buAutoNum type="arabicPeriod"/>
            </a:pPr>
            <a:r>
              <a:rPr lang="tr-TR" dirty="0"/>
              <a:t>Global alanda </a:t>
            </a:r>
            <a:r>
              <a:rPr lang="tr-TR" dirty="0" err="1"/>
              <a:t>servo</a:t>
            </a:r>
            <a:r>
              <a:rPr lang="tr-TR" dirty="0"/>
              <a:t> nesnesi değişkeni oluştur.</a:t>
            </a:r>
          </a:p>
          <a:p>
            <a:pPr lvl="0">
              <a:spcBef>
                <a:spcPts val="1600"/>
              </a:spcBef>
              <a:buAutoNum type="arabicPeriod"/>
            </a:pPr>
            <a:r>
              <a:rPr lang="fi-FI" dirty="0"/>
              <a:t>Servo nesnesini</a:t>
            </a:r>
            <a:r>
              <a:rPr lang="tr-TR" dirty="0"/>
              <a:t>n kullanacağı kontrol </a:t>
            </a:r>
            <a:r>
              <a:rPr lang="tr-TR" dirty="0" err="1"/>
              <a:t>pinini</a:t>
            </a:r>
            <a:r>
              <a:rPr lang="fi-FI" dirty="0"/>
              <a:t> </a:t>
            </a:r>
            <a:r>
              <a:rPr lang="tr-TR" dirty="0" err="1"/>
              <a:t>setup</a:t>
            </a:r>
            <a:r>
              <a:rPr lang="tr-TR" dirty="0"/>
              <a:t>() fonksiyonunda ayarla.</a:t>
            </a:r>
            <a:endParaRPr dirty="0"/>
          </a:p>
          <a:p>
            <a:pPr lvl="0">
              <a:buAutoNum type="arabicPeriod"/>
            </a:pPr>
            <a:r>
              <a:rPr lang="tr-TR" dirty="0" err="1"/>
              <a:t>Servoya</a:t>
            </a:r>
            <a:r>
              <a:rPr lang="tr-TR" dirty="0"/>
              <a:t> belirli derece konumlarına dönmesini söyle.</a:t>
            </a:r>
            <a:endParaRPr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52173"/>
            <a:ext cx="2952328" cy="22923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 err="1"/>
              <a:t>Servo</a:t>
            </a:r>
            <a:r>
              <a:rPr lang="tr-TR" dirty="0"/>
              <a:t>’ </a:t>
            </a:r>
            <a:r>
              <a:rPr lang="tr-TR" dirty="0" err="1"/>
              <a:t>nun</a:t>
            </a:r>
            <a:r>
              <a:rPr lang="tr-TR" dirty="0"/>
              <a:t> 16-180 derece dönüşünün gösterilmesi</a:t>
            </a:r>
            <a:endParaRPr dirty="0"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#include &lt;Servo.h&gt;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Servo myservo; 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void setup()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myservo.attach(9);  // </a:t>
            </a:r>
            <a:r>
              <a:rPr lang="tr-TR" sz="1400" dirty="0" err="1"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lang="tr-TR" sz="1400" dirty="0">
                <a:latin typeface="Consolas"/>
                <a:ea typeface="Consolas"/>
                <a:cs typeface="Consolas"/>
                <a:sym typeface="Consolas"/>
              </a:rPr>
              <a:t> 9 üzerindeki </a:t>
            </a:r>
            <a:r>
              <a:rPr lang="tr-TR" sz="1400" dirty="0" err="1">
                <a:latin typeface="Consolas"/>
                <a:ea typeface="Consolas"/>
                <a:cs typeface="Consolas"/>
                <a:sym typeface="Consolas"/>
              </a:rPr>
              <a:t>servoyu</a:t>
            </a:r>
            <a:r>
              <a:rPr lang="tr-T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tr-TR" sz="1400" dirty="0" err="1">
                <a:latin typeface="Consolas"/>
                <a:ea typeface="Consolas"/>
                <a:cs typeface="Consolas"/>
                <a:sym typeface="Consolas"/>
              </a:rPr>
              <a:t>servo</a:t>
            </a:r>
            <a:r>
              <a:rPr lang="tr-TR" sz="1400" dirty="0">
                <a:latin typeface="Consolas"/>
                <a:ea typeface="Consolas"/>
                <a:cs typeface="Consolas"/>
                <a:sym typeface="Consolas"/>
              </a:rPr>
              <a:t> nesnesine bağlar.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void loop() {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for (int pos = 16; pos &lt;= 180; pos += 1) {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  myservo.write(pos);             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  delay(15);                      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179512" y="1540850"/>
            <a:ext cx="2892148" cy="2975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Dijital Çıktı :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-TR" dirty="0"/>
              <a:t>      </a:t>
            </a:r>
            <a:r>
              <a:rPr lang="en" sz="20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+5v or 0v</a:t>
            </a:r>
            <a:endParaRPr lang="tr-TR" sz="20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Çıktı :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tr-TR" dirty="0"/>
              <a:t>      </a:t>
            </a:r>
            <a:r>
              <a:rPr lang="tr-TR" sz="20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Dijital gibi PWM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tr-TR" sz="20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tr-TR" sz="2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(0-255) </a:t>
            </a:r>
            <a:endParaRPr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107504" y="195486"/>
            <a:ext cx="5544616" cy="1584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 err="1"/>
              <a:t>Arduino</a:t>
            </a:r>
            <a:r>
              <a:rPr lang="tr-TR" dirty="0"/>
              <a:t> ile ne tür çıktılar yapabiliriz ?</a:t>
            </a:r>
            <a:endParaRPr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699542"/>
            <a:ext cx="4733365" cy="3999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481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Motor</a:t>
            </a:r>
            <a:r>
              <a:rPr lang="tr-TR" dirty="0" err="1"/>
              <a:t>lar</a:t>
            </a:r>
            <a:endParaRPr dirty="0"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2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Elektriği harekete dönüştüren bir cihaz.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/>
              <a:t>Ne tür bir hareket?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/>
              <a:t>Dönme hareketi.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/>
              <a:t>Elektrik motorları,</a:t>
            </a:r>
          </a:p>
          <a:p>
            <a:pPr marL="0" lvl="0" indent="0">
              <a:buNone/>
            </a:pPr>
            <a:r>
              <a:rPr lang="tr-TR" dirty="0"/>
              <a:t>hareket yapmak için elektromanyetizmayı kullanır.</a:t>
            </a:r>
            <a:endParaRPr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31590"/>
            <a:ext cx="3810000" cy="219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23528" y="1954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r-TR" dirty="0"/>
              <a:t>Üç Çeşit Motor</a:t>
            </a:r>
            <a:endParaRPr dirty="0"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83100" y="797300"/>
            <a:ext cx="399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tr-TR" sz="1800" b="1" dirty="0"/>
              <a:t>DC Elektrik Motoru</a:t>
            </a:r>
            <a:endParaRPr sz="1800" b="1" dirty="0"/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sz="1800" dirty="0"/>
              <a:t>Çeşitli hızlarda sonsuza dek bir yönde döner.</a:t>
            </a:r>
            <a:endParaRPr sz="1800" dirty="0"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2"/>
          </p:nvPr>
        </p:nvSpPr>
        <p:spPr>
          <a:xfrm>
            <a:off x="5076056" y="697100"/>
            <a:ext cx="3999900" cy="4106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Servo Motor</a:t>
            </a:r>
            <a:endParaRPr sz="18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dirty="0"/>
              <a:t>Motorun döner aksamının belli bir derece dönmesi için kullanılır. Dönme hızı sabittir.  Genelde 0-180 derecelik açılarda kullanılır.      0-360 derece olanları da vardır.</a:t>
            </a:r>
          </a:p>
        </p:txBody>
      </p:sp>
      <p:pic>
        <p:nvPicPr>
          <p:cNvPr id="133" name="Google Shape;133;p29" descr="Image result for stepper moto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91" y="1995686"/>
            <a:ext cx="29146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 descr="Image result for servo moto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168" y="1203598"/>
            <a:ext cx="2016224" cy="216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856" y="3283725"/>
            <a:ext cx="1944216" cy="1592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464100" y="3283724"/>
            <a:ext cx="2883764" cy="173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sz="1800" dirty="0">
                <a:solidFill>
                  <a:srgbClr val="D9D9D9"/>
                </a:solidFill>
              </a:rPr>
              <a:t>Dişli motor</a:t>
            </a:r>
          </a:p>
          <a:p>
            <a:pPr lvl="0"/>
            <a:r>
              <a:rPr lang="tr-TR" sz="1100" dirty="0">
                <a:solidFill>
                  <a:srgbClr val="222222"/>
                </a:solidFill>
                <a:highlight>
                  <a:srgbClr val="FFFFFF"/>
                </a:highlight>
              </a:rPr>
              <a:t>Bu motor, </a:t>
            </a:r>
            <a:r>
              <a:rPr lang="tr-T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torku</a:t>
            </a:r>
            <a:r>
              <a:rPr lang="tr-TR" sz="1100" dirty="0">
                <a:solidFill>
                  <a:srgbClr val="222222"/>
                </a:solidFill>
                <a:highlight>
                  <a:srgbClr val="FFFFFF"/>
                </a:highlight>
              </a:rPr>
              <a:t> artırmak için bir dişli kutusu takılı olan temel bir DC motorudur. Aks, normal bir DC motorundan daha yavaş döner fakat çok daha fazla yüksek güçte çalışır. Güçlü makineleri </a:t>
            </a:r>
            <a:r>
              <a:rPr lang="tr-TR" sz="1100" dirty="0" err="1">
                <a:solidFill>
                  <a:srgbClr val="222222"/>
                </a:solidFill>
                <a:highlight>
                  <a:srgbClr val="FFFFFF"/>
                </a:highlight>
              </a:rPr>
              <a:t>mikrodenetleyicilerle</a:t>
            </a:r>
            <a:r>
              <a:rPr lang="tr-TR" sz="1100" dirty="0">
                <a:solidFill>
                  <a:srgbClr val="222222"/>
                </a:solidFill>
                <a:highlight>
                  <a:srgbClr val="FFFFFF"/>
                </a:highlight>
              </a:rPr>
              <a:t> kontrol etmek için iyi bir seçimdir.</a:t>
            </a:r>
            <a:endParaRPr sz="18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 descr="Using a nail, copper wire, and 4 AA batteries." title="Home Made DIY Electromagn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67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Elektromanyetik</a:t>
            </a:r>
            <a:endParaRPr dirty="0"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5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Manyetizma bir elektrik alanını çevreler.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/>
              <a:t>Bir demir parçasını ince bakır tel ile sardığınızda ve bakır kabloya enerji verdiğinizde, bir mıknatıs haline gelir.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23528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DC Elektrik Motoru </a:t>
            </a:r>
            <a:r>
              <a:rPr lang="en" dirty="0"/>
              <a:t>/ </a:t>
            </a:r>
            <a:r>
              <a:rPr lang="tr-TR" dirty="0"/>
              <a:t>Dişli Motor</a:t>
            </a:r>
            <a:endParaRPr dirty="0"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23528" y="699542"/>
            <a:ext cx="8520600" cy="4248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tr-TR" dirty="0"/>
              <a:t>Bir elektrik akımı bir elektromıknatıs oluşturan 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tr-TR" dirty="0"/>
              <a:t>    bir bobinden geçerken çalışır</a:t>
            </a:r>
          </a:p>
          <a:p>
            <a:pPr marL="285750" indent="-285750">
              <a:spcBef>
                <a:spcPts val="1600"/>
              </a:spcBef>
            </a:pPr>
            <a:r>
              <a:rPr lang="sv-SE" dirty="0"/>
              <a:t>İtici kuvvet dönmeye neden olur.</a:t>
            </a:r>
            <a:endParaRPr lang="tr-TR" dirty="0"/>
          </a:p>
          <a:p>
            <a:pPr marL="285750" indent="-285750">
              <a:spcBef>
                <a:spcPts val="1600"/>
              </a:spcBef>
            </a:pPr>
            <a:r>
              <a:rPr lang="tr-TR" dirty="0"/>
              <a:t>Motor </a:t>
            </a:r>
            <a:r>
              <a:rPr lang="tr-TR" dirty="0" err="1"/>
              <a:t>enerjilendiğinde</a:t>
            </a:r>
            <a:r>
              <a:rPr lang="tr-TR" dirty="0"/>
              <a:t>, dönme hareketi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tr-TR" dirty="0"/>
              <a:t>     meydana gelir.</a:t>
            </a:r>
          </a:p>
          <a:p>
            <a:pPr marL="285750" indent="-285750">
              <a:spcBef>
                <a:spcPts val="1600"/>
              </a:spcBef>
            </a:pPr>
            <a:r>
              <a:rPr lang="tr-TR" dirty="0"/>
              <a:t>PWM ile motorun dönüş hızını değiştirebilirsiniz.</a:t>
            </a:r>
          </a:p>
          <a:p>
            <a:pPr marL="285750" indent="-285750">
              <a:spcBef>
                <a:spcPts val="1600"/>
              </a:spcBef>
            </a:pPr>
            <a:r>
              <a:rPr lang="tr-TR" dirty="0"/>
              <a:t>Hareketi etkinleştirmek için </a:t>
            </a:r>
            <a:r>
              <a:rPr lang="tr-TR" dirty="0" err="1"/>
              <a:t>digitalWrite</a:t>
            </a:r>
            <a:r>
              <a:rPr lang="tr-TR" dirty="0"/>
              <a:t> () veya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tr-TR" dirty="0"/>
              <a:t>     </a:t>
            </a:r>
            <a:r>
              <a:rPr lang="tr-TR" dirty="0" err="1"/>
              <a:t>analogWrite</a:t>
            </a:r>
            <a:r>
              <a:rPr lang="tr-TR" dirty="0"/>
              <a:t> () kullanın.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								</a:t>
            </a:r>
            <a:endParaRPr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843558"/>
            <a:ext cx="310134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DC Motor Jeneratöre mi?</a:t>
            </a:r>
            <a:endParaRPr dirty="0"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Temel olarak aynı inşa edilmiştir- sabit bir mıknatıs ve hareketli bir bobin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tr-TR" b="1" dirty="0"/>
              <a:t>Bobini elektriklendirin</a:t>
            </a:r>
            <a:r>
              <a:rPr lang="en" dirty="0"/>
              <a:t>						</a:t>
            </a:r>
            <a:r>
              <a:rPr lang="tr-TR" dirty="0"/>
              <a:t> mıknatıs</a:t>
            </a:r>
            <a:r>
              <a:rPr lang="en" dirty="0"/>
              <a:t> (</a:t>
            </a:r>
            <a:r>
              <a:rPr lang="tr-TR" dirty="0"/>
              <a:t>hareket eden</a:t>
            </a:r>
            <a:r>
              <a:rPr lang="en" dirty="0"/>
              <a:t>)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-TR" b="1" dirty="0"/>
              <a:t>Bobini mıknatısın ötesine taşıyın</a:t>
            </a:r>
            <a:r>
              <a:rPr lang="en" dirty="0"/>
              <a:t>	</a:t>
            </a:r>
            <a:r>
              <a:rPr lang="tr-TR" dirty="0"/>
              <a:t>                                </a:t>
            </a:r>
            <a:r>
              <a:rPr lang="en" dirty="0"/>
              <a:t>	</a:t>
            </a:r>
            <a:r>
              <a:rPr lang="tr-TR" dirty="0"/>
              <a:t>elektrik</a:t>
            </a:r>
          </a:p>
        </p:txBody>
      </p:sp>
      <p:cxnSp>
        <p:nvCxnSpPr>
          <p:cNvPr id="157" name="Google Shape;157;p32"/>
          <p:cNvCxnSpPr/>
          <p:nvPr/>
        </p:nvCxnSpPr>
        <p:spPr>
          <a:xfrm>
            <a:off x="3995936" y="1898100"/>
            <a:ext cx="24564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4311650" y="2787774"/>
            <a:ext cx="10236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title"/>
          </p:nvPr>
        </p:nvSpPr>
        <p:spPr>
          <a:xfrm>
            <a:off x="311700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 Motor</a:t>
            </a:r>
            <a:endParaRPr dirty="0"/>
          </a:p>
        </p:txBody>
      </p:sp>
      <p:sp>
        <p:nvSpPr>
          <p:cNvPr id="164" name="Google Shape;164;p33"/>
          <p:cNvSpPr txBox="1">
            <a:spLocks noGrp="1"/>
          </p:cNvSpPr>
          <p:nvPr>
            <p:ph type="body" idx="1"/>
          </p:nvPr>
        </p:nvSpPr>
        <p:spPr>
          <a:xfrm>
            <a:off x="322169" y="771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r-TR" dirty="0"/>
              <a:t>Motoru belirli bir derece konumuna hareket </a:t>
            </a:r>
          </a:p>
          <a:p>
            <a:pPr marL="0" lvl="0" indent="0">
              <a:buNone/>
            </a:pPr>
            <a:r>
              <a:rPr lang="tr-TR" dirty="0"/>
              <a:t>edecek şekilde ayarlayabilirsiniz.</a:t>
            </a:r>
          </a:p>
          <a:p>
            <a:pPr marL="0" lvl="0" indent="0">
              <a:buNone/>
            </a:pPr>
            <a:endParaRPr lang="tr-TR" dirty="0"/>
          </a:p>
          <a:p>
            <a:pPr marL="0" lvl="0" indent="0">
              <a:buNone/>
            </a:pPr>
            <a:r>
              <a:rPr lang="tr-TR" dirty="0"/>
              <a:t>Yönlü hareketi sağlamak için en az 3 kabloyla</a:t>
            </a:r>
          </a:p>
          <a:p>
            <a:pPr marL="0" lvl="0" indent="0">
              <a:buNone/>
            </a:pPr>
            <a:r>
              <a:rPr lang="tr-TR" dirty="0"/>
              <a:t>özel olarak kodlanmış dijital talimatları kullanır.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86" y="123478"/>
            <a:ext cx="3657600" cy="27432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075806"/>
            <a:ext cx="2736304" cy="1956457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43758"/>
            <a:ext cx="4248472" cy="2389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/>
              <a:t>Karşılaştırıldığında ;</a:t>
            </a:r>
            <a:endParaRPr dirty="0"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Motor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Hızlı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Hızı değiştirilebilir.</a:t>
            </a:r>
            <a:endParaRPr dirty="0"/>
          </a:p>
          <a:p>
            <a:pPr lvl="0"/>
            <a:r>
              <a:rPr lang="tr-TR" dirty="0"/>
              <a:t>Sonsuz dönüş</a:t>
            </a:r>
          </a:p>
          <a:p>
            <a:pPr lvl="0"/>
            <a:r>
              <a:rPr lang="tr-TR" dirty="0"/>
              <a:t>İki kablo, sadece güce ihtiyaç var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Anında dönüp, durdurulamaz</a:t>
            </a:r>
            <a:endParaRPr dirty="0"/>
          </a:p>
          <a:p>
            <a:pPr lvl="0"/>
            <a:r>
              <a:rPr lang="tr-TR" dirty="0"/>
              <a:t>Tek yönde döner, yön değiştirmek için özel devrelere ihtiyaç duyar.</a:t>
            </a:r>
          </a:p>
          <a:p>
            <a:pPr lvl="0"/>
            <a:r>
              <a:rPr lang="tr-TR" dirty="0"/>
              <a:t>Dişliler, kasnaklar, pervaneler gibi nesneleri hareket ettirmek ve daha uzun dönüşler yapmak için iyi</a:t>
            </a: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Yavaş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Sabit hız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/>
              <a:t>Sınırlı dönüş</a:t>
            </a:r>
            <a:endParaRPr dirty="0"/>
          </a:p>
          <a:p>
            <a:pPr lvl="0"/>
            <a:r>
              <a:rPr lang="da-DK" dirty="0"/>
              <a:t>En az 3 kablo, özel kod gerektirir</a:t>
            </a:r>
            <a:endParaRPr dirty="0"/>
          </a:p>
          <a:p>
            <a:pPr lvl="0"/>
            <a:r>
              <a:rPr lang="tr-TR" dirty="0"/>
              <a:t>Belirli bir noktada başlayıp durabilir</a:t>
            </a:r>
          </a:p>
          <a:p>
            <a:pPr lvl="0"/>
            <a:r>
              <a:rPr lang="tr-TR" dirty="0"/>
              <a:t>Her iki yönde döner</a:t>
            </a:r>
          </a:p>
          <a:p>
            <a:pPr lvl="0"/>
            <a:r>
              <a:rPr lang="tr-TR" dirty="0"/>
              <a:t>Direksiyon ve robotik kollar gibi ince hareketler için iyi</a:t>
            </a:r>
            <a:endParaRPr dirty="0"/>
          </a:p>
        </p:txBody>
      </p:sp>
      <p:sp>
        <p:nvSpPr>
          <p:cNvPr id="2" name="AutoShape 2" descr="DC motor ile ilgili görsel sonucu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87574"/>
            <a:ext cx="1512168" cy="151216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843558"/>
            <a:ext cx="1943100" cy="1508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491</Words>
  <Application>Microsoft Office PowerPoint</Application>
  <PresentationFormat>Ekran Gösterisi (16:9)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5" baseType="lpstr">
      <vt:lpstr>Consolas</vt:lpstr>
      <vt:lpstr>Arial</vt:lpstr>
      <vt:lpstr>Simple Dark</vt:lpstr>
      <vt:lpstr>Arduino &amp; Motorlar</vt:lpstr>
      <vt:lpstr>Arduino ile ne tür çıktılar yapabiliriz ?</vt:lpstr>
      <vt:lpstr>Motorlar</vt:lpstr>
      <vt:lpstr>Üç Çeşit Motor</vt:lpstr>
      <vt:lpstr>Elektromanyetik</vt:lpstr>
      <vt:lpstr>DC Elektrik Motoru / Dişli Motor</vt:lpstr>
      <vt:lpstr>DC Motor Jeneratöre mi?</vt:lpstr>
      <vt:lpstr>Servo Motor</vt:lpstr>
      <vt:lpstr>Karşılaştırıldığında ;</vt:lpstr>
      <vt:lpstr>Nasıl kullanılır:</vt:lpstr>
      <vt:lpstr>Nasıl Kullanılır :</vt:lpstr>
      <vt:lpstr>Servo’ nun 16-180 derece dönüşünün gösterilmesi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Motors</dc:title>
  <dc:creator>ilyas</dc:creator>
  <cp:lastModifiedBy>ilyas</cp:lastModifiedBy>
  <cp:revision>12</cp:revision>
  <dcterms:modified xsi:type="dcterms:W3CDTF">2021-12-04T13:40:34Z</dcterms:modified>
</cp:coreProperties>
</file>